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</p:sldIdLst>
  <p:sldSz cx="12192000" cy="6858000"/>
  <p:notesSz cx="6888163" cy="100203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65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00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7B1BF-4039-460D-A637-65428CBD720E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18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52CC-F3D9-41D4-BCE4-C208E61A3F3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3081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09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2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87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0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212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smtClean="0"/>
              <a:t>9/22/2020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99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hyperlink" Target="mailto:Ivana.Heboussova@krimicka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800" dirty="0" err="1" smtClean="0"/>
              <a:t>Švédsko,Skillingaryd</a:t>
            </a:r>
            <a:r>
              <a:rPr lang="cs-CZ" sz="4800" dirty="0" smtClean="0"/>
              <a:t>, březen 2020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/>
              <a:t>VZDĚLÁVÁNÍ ŽÁKŮ </a:t>
            </a:r>
            <a:endParaRPr lang="cs-CZ" sz="3200" dirty="0" smtClean="0"/>
          </a:p>
          <a:p>
            <a:pPr algn="ctr"/>
            <a:r>
              <a:rPr lang="cs-CZ" sz="3200" dirty="0" smtClean="0"/>
              <a:t>S ODLIŠNÝM MATEŘSKÝM JAZYKEM </a:t>
            </a:r>
          </a:p>
          <a:p>
            <a:pPr algn="ctr"/>
            <a:r>
              <a:rPr lang="cs-CZ" sz="3200" smtClean="0"/>
              <a:t>VE ŠVÉDSKU</a:t>
            </a:r>
            <a:endParaRPr lang="cs-CZ" sz="32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890" y="486888"/>
            <a:ext cx="10480165" cy="15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3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Skillingaryd</a:t>
            </a:r>
            <a:r>
              <a:rPr lang="cs-CZ" dirty="0" smtClean="0"/>
              <a:t>, Švédsko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Fagelforsskolan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4" y="2547256"/>
            <a:ext cx="8778240" cy="362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9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Vzdělávání žáků s OMJ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Podpora vlastní identity </a:t>
            </a:r>
          </a:p>
          <a:p>
            <a:pPr marL="0" indent="0">
              <a:buNone/>
            </a:pPr>
            <a:r>
              <a:rPr lang="cs-CZ" b="1" dirty="0" smtClean="0"/>
              <a:t>Podpora rychlého osvojení švédštiny </a:t>
            </a:r>
          </a:p>
          <a:p>
            <a:pPr marL="0" indent="0">
              <a:buNone/>
            </a:pPr>
            <a:r>
              <a:rPr lang="cs-CZ" b="1" dirty="0" smtClean="0"/>
              <a:t>Podpora jazyků národnostních menšin, systém učitelů a tlumočníků</a:t>
            </a:r>
          </a:p>
          <a:p>
            <a:pPr marL="0" indent="0">
              <a:buNone/>
            </a:pPr>
            <a:r>
              <a:rPr lang="cs-CZ" b="1" dirty="0" smtClean="0"/>
              <a:t>Napomáhající odborníci (speciální pedagogové, psychologové, pomocníci učitele, vychovatelé)</a:t>
            </a:r>
          </a:p>
          <a:p>
            <a:pPr marL="0" indent="0">
              <a:buNone/>
            </a:pPr>
            <a:r>
              <a:rPr lang="cs-CZ" b="1" dirty="0" smtClean="0"/>
              <a:t>Důraz na včasnou prevenci problémů se začleněním</a:t>
            </a:r>
          </a:p>
          <a:p>
            <a:pPr marL="0" indent="0">
              <a:buNone/>
            </a:pPr>
            <a:r>
              <a:rPr lang="cs-CZ" b="1" dirty="0" smtClean="0"/>
              <a:t>Propracovaný školní systém </a:t>
            </a:r>
          </a:p>
          <a:p>
            <a:pPr marL="0" indent="0">
              <a:buNone/>
            </a:pPr>
            <a:r>
              <a:rPr lang="cs-CZ" b="1" dirty="0" smtClean="0"/>
              <a:t>Nižší počet žáků ve třídách</a:t>
            </a:r>
          </a:p>
        </p:txBody>
      </p:sp>
    </p:spTree>
    <p:extLst>
      <p:ext uri="{BB962C8B-B14F-4D97-AF65-F5344CB8AC3E}">
        <p14:creationId xmlns:p14="http://schemas.microsoft.com/office/powerpoint/2010/main" val="96196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Žáci jsou zařazeni v běžných třídách</a:t>
            </a:r>
          </a:p>
          <a:p>
            <a:r>
              <a:rPr lang="cs-CZ" dirty="0" smtClean="0"/>
              <a:t>Od počátku se vzdělávají ve švédštině</a:t>
            </a:r>
          </a:p>
          <a:p>
            <a:r>
              <a:rPr lang="cs-CZ" dirty="0" smtClean="0"/>
              <a:t>Významná personální podpora</a:t>
            </a:r>
          </a:p>
          <a:p>
            <a:r>
              <a:rPr lang="cs-CZ" dirty="0" smtClean="0"/>
              <a:t>Didaktické hry – velká názornost</a:t>
            </a:r>
          </a:p>
          <a:p>
            <a:r>
              <a:rPr lang="cs-CZ" dirty="0" smtClean="0"/>
              <a:t>Projektová výuka</a:t>
            </a:r>
          </a:p>
          <a:p>
            <a:r>
              <a:rPr lang="cs-CZ" dirty="0" smtClean="0"/>
              <a:t>Práce s tablety</a:t>
            </a:r>
          </a:p>
          <a:p>
            <a:r>
              <a:rPr lang="cs-CZ" dirty="0" smtClean="0"/>
              <a:t>Spolupráce s orgány péče o děti</a:t>
            </a:r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371" y="217964"/>
            <a:ext cx="3206660" cy="3243693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370" y="3596594"/>
            <a:ext cx="3526973" cy="296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Vybavení školy a tříd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6131" y="1838687"/>
            <a:ext cx="10515600" cy="4351338"/>
          </a:xfrm>
        </p:spPr>
        <p:txBody>
          <a:bodyPr/>
          <a:lstStyle/>
          <a:p>
            <a:r>
              <a:rPr lang="cs-CZ" dirty="0" smtClean="0"/>
              <a:t>Moderní</a:t>
            </a:r>
          </a:p>
          <a:p>
            <a:r>
              <a:rPr lang="cs-CZ" dirty="0" smtClean="0"/>
              <a:t>Podnětné</a:t>
            </a:r>
          </a:p>
          <a:p>
            <a:r>
              <a:rPr lang="cs-CZ" dirty="0" smtClean="0"/>
              <a:t>Bezpečné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650" y="1838686"/>
            <a:ext cx="2795453" cy="262881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926" y="1838686"/>
            <a:ext cx="3944983" cy="262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83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Žáci s odlišným mateřským jazykem se zařazují do běžných tříd</a:t>
            </a:r>
          </a:p>
          <a:p>
            <a:r>
              <a:rPr lang="cs-CZ" dirty="0" smtClean="0"/>
              <a:t>Podpora je jim poskytována podle individuální potřeby</a:t>
            </a:r>
          </a:p>
          <a:p>
            <a:r>
              <a:rPr lang="cs-CZ" dirty="0" smtClean="0"/>
              <a:t>Možnost individuálních vzdělávacích plánů</a:t>
            </a:r>
          </a:p>
          <a:p>
            <a:r>
              <a:rPr lang="cs-CZ" smtClean="0"/>
              <a:t>Znalost </a:t>
            </a:r>
            <a:r>
              <a:rPr lang="cs-CZ" smtClean="0"/>
              <a:t>švédštiny</a:t>
            </a:r>
            <a:r>
              <a:rPr lang="cs-CZ" smtClean="0"/>
              <a:t> </a:t>
            </a:r>
            <a:r>
              <a:rPr lang="cs-CZ" dirty="0" smtClean="0"/>
              <a:t>je podporována hrou s ostatními dětmi</a:t>
            </a:r>
          </a:p>
          <a:p>
            <a:r>
              <a:rPr lang="cs-CZ" dirty="0" smtClean="0"/>
              <a:t>Názorné učebnice a metodiky</a:t>
            </a:r>
          </a:p>
          <a:p>
            <a:r>
              <a:rPr lang="cs-CZ" dirty="0" smtClean="0"/>
              <a:t>Výrazná podpora komunikačních schopností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580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Základní škola Praha 10, Křimická 314</a:t>
            </a:r>
          </a:p>
          <a:p>
            <a:r>
              <a:rPr lang="cs-CZ" dirty="0" smtClean="0"/>
              <a:t>E-mail: </a:t>
            </a:r>
            <a:r>
              <a:rPr lang="cs-CZ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info</a:t>
            </a:r>
            <a:r>
              <a:rPr lang="cs-CZ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hlinkClick r:id="rId2"/>
              </a:rPr>
              <a:t>@krimicka.cz</a:t>
            </a:r>
            <a:r>
              <a:rPr lang="cs-CZ" dirty="0" smtClean="0"/>
              <a:t>, 720 069 799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21" y="4417442"/>
            <a:ext cx="10552692" cy="169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6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159</Words>
  <Application>Microsoft Office PowerPoint</Application>
  <PresentationFormat>Širokoúhlá obrazovka</PresentationFormat>
  <Paragraphs>37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Švédsko,Skillingaryd, březen 2020</vt:lpstr>
      <vt:lpstr>Skillingaryd, Švédsko</vt:lpstr>
      <vt:lpstr>Vzdělávání žáků s OMJ</vt:lpstr>
      <vt:lpstr>Metody práce</vt:lpstr>
      <vt:lpstr>Vybavení školy a tříd</vt:lpstr>
      <vt:lpstr>Závěr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Finsko, Kitee, květen 2019</dc:title>
  <dc:creator>Ivana Heboussova</dc:creator>
  <cp:lastModifiedBy>Ivana Heboussova</cp:lastModifiedBy>
  <cp:revision>21</cp:revision>
  <cp:lastPrinted>2020-09-22T07:38:33Z</cp:lastPrinted>
  <dcterms:created xsi:type="dcterms:W3CDTF">2019-05-18T18:19:52Z</dcterms:created>
  <dcterms:modified xsi:type="dcterms:W3CDTF">2020-09-22T07:41:29Z</dcterms:modified>
</cp:coreProperties>
</file>